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61">
          <p15:clr>
            <a:srgbClr val="A4A3A4"/>
          </p15:clr>
        </p15:guide>
        <p15:guide id="4" pos="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61A6"/>
    <a:srgbClr val="7196CE"/>
    <a:srgbClr val="EB5599"/>
    <a:srgbClr val="8DC044"/>
    <a:srgbClr val="F6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144"/>
      </p:cViewPr>
      <p:guideLst>
        <p:guide orient="horz" pos="2160"/>
        <p:guide pos="3840"/>
        <p:guide orient="horz" pos="3361"/>
        <p:guide pos="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568" y="2752366"/>
            <a:ext cx="9650779" cy="111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800" dirty="0" smtClean="0">
                <a:solidFill>
                  <a:srgbClr val="F6A021"/>
                </a:solidFill>
                <a:latin typeface="LunchBox Light" pitchFamily="50" charset="0"/>
              </a:rPr>
              <a:t>Кто умеет жить по часам.</a:t>
            </a:r>
            <a:endParaRPr lang="ru-RU" sz="4800" dirty="0">
              <a:solidFill>
                <a:srgbClr val="F6A021"/>
              </a:solidFill>
              <a:latin typeface="LunchBox Light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365" y="6205879"/>
            <a:ext cx="709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«Разговор о правильном питании»</a:t>
            </a:r>
            <a:endParaRPr lang="ru-RU" sz="2400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4957" y="201216"/>
            <a:ext cx="640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 1 «</a:t>
            </a:r>
            <a:r>
              <a:rPr lang="ru-RU" dirty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Разговор о </a:t>
            </a:r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здоровье и правильном питании»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3" y="3006149"/>
            <a:ext cx="805238" cy="8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47158"/>
            <a:ext cx="4376471" cy="705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«Кто жить умеет по часам»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90" y="5611694"/>
            <a:ext cx="830422" cy="830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31" y="1552100"/>
            <a:ext cx="10186444" cy="39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37" y="849268"/>
            <a:ext cx="1250029" cy="13494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09" y="906772"/>
            <a:ext cx="4325647" cy="948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79" y="1943881"/>
            <a:ext cx="5268706" cy="42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59" y="441511"/>
            <a:ext cx="6177882" cy="7171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«Кто жить умеет по часам»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16" y="410558"/>
            <a:ext cx="738078" cy="7790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8" y="800100"/>
            <a:ext cx="10173168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47159"/>
            <a:ext cx="4376471" cy="7058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«Кто жить умеет по часам»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90" y="5611694"/>
            <a:ext cx="830422" cy="830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0" y="1588771"/>
            <a:ext cx="10957602" cy="39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«Кто жить умеет по часам»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90" y="5611694"/>
            <a:ext cx="830422" cy="830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47159"/>
            <a:ext cx="4376471" cy="705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9" y="1257300"/>
            <a:ext cx="10395194" cy="4114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03" y="2091428"/>
            <a:ext cx="186353" cy="1242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6" y="2678627"/>
            <a:ext cx="186353" cy="1242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4" y="3255086"/>
            <a:ext cx="186353" cy="1242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4" y="3834883"/>
            <a:ext cx="186353" cy="1242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7" y="4418745"/>
            <a:ext cx="186353" cy="1242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4" y="5002607"/>
            <a:ext cx="186353" cy="124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55" y="2060368"/>
            <a:ext cx="3060706" cy="186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55" y="4971547"/>
            <a:ext cx="3727059" cy="186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55" y="3803959"/>
            <a:ext cx="2394353" cy="1863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55" y="4411528"/>
            <a:ext cx="2512941" cy="1468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55" y="3228262"/>
            <a:ext cx="4032000" cy="1863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55" y="2652701"/>
            <a:ext cx="2880000" cy="18635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49212"/>
            <a:ext cx="4376471" cy="7058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«Кто жить умеет по часам»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90" y="5611694"/>
            <a:ext cx="830422" cy="8304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4" y="1446882"/>
            <a:ext cx="9557188" cy="44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49212"/>
            <a:ext cx="4376471" cy="7058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«Кто жить умеет по часам»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90" y="5611694"/>
            <a:ext cx="830422" cy="8304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09" y="1511837"/>
            <a:ext cx="9032300" cy="40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49212"/>
            <a:ext cx="4376471" cy="7058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«Кто жить умеет по часам»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90" y="5611694"/>
            <a:ext cx="830422" cy="8304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09" y="1512494"/>
            <a:ext cx="9031566" cy="41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024" y="6257786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«Кто жить умеет по часам»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90" y="5611694"/>
            <a:ext cx="830422" cy="8304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" y="1547707"/>
            <a:ext cx="10691225" cy="4479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451035"/>
            <a:ext cx="4376471" cy="7058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3" y="447158"/>
            <a:ext cx="4376471" cy="705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6" y="1995017"/>
            <a:ext cx="10498015" cy="2944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361A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«Кто жить умеет по часам»</a:t>
            </a:r>
            <a:endParaRPr lang="ru-RU" dirty="0">
              <a:solidFill>
                <a:srgbClr val="9361A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6" y="1995016"/>
            <a:ext cx="10498015" cy="5442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6" y="3197641"/>
            <a:ext cx="10498015" cy="544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6" y="4395948"/>
            <a:ext cx="10498015" cy="54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90" y="5611694"/>
            <a:ext cx="830422" cy="8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104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LunchBox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Селиванова</dc:creator>
  <cp:lastModifiedBy>Rogovaya,Svetlana,MOSCOW,Marketing Communication</cp:lastModifiedBy>
  <cp:revision>77</cp:revision>
  <dcterms:created xsi:type="dcterms:W3CDTF">2018-08-24T08:41:18Z</dcterms:created>
  <dcterms:modified xsi:type="dcterms:W3CDTF">2019-03-19T10:33:26Z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Svetlana.Rogovaya@RU.nestle.com</vt:lpwstr>
  </property>
  <property fmtid="{D5CDD505-2E9C-101B-9397-08002B2CF9AE}" pid="5" name="MSIP_Label_1ada0a2f-b917-4d51-b0d0-d418a10c8b23_SetDate">
    <vt:lpwstr>2019-02-22T08:25:34.9843947Z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Extended_MSFT_Method">
    <vt:lpwstr>Automatic</vt:lpwstr>
  </property>
  <property fmtid="{D5CDD505-2E9C-101B-9397-08002B2CF9AE}" pid="9" name="Sensitivity">
    <vt:lpwstr>General Use</vt:lpwstr>
  </property>
</Properties>
</file>