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8" d="100"/>
          <a:sy n="88" d="100"/>
        </p:scale>
        <p:origin x="-21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5712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96750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8705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465740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33816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024199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634988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29121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825294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402306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0439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4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ircle/>
    <p:sndAc>
      <p:stSnd>
        <p:snd r:embed="rId13" name="chimes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147" y="332656"/>
            <a:ext cx="917430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Хоть пока мы малыши,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мы знать должны!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893279"/>
      </p:ext>
    </p:extLst>
  </p:cSld>
  <p:clrMapOvr>
    <a:masterClrMapping/>
  </p:clrMapOvr>
  <p:transition spd="slow">
    <p:circle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96" y="476672"/>
            <a:ext cx="89418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дорожного движения,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Просты для изучения!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56731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2304256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6516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Пока маленькие дети,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Знаем правила все эти.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Это дядя светофор-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Он сигналом нам поможет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Как продолжить дальше путь!</a:t>
            </a:r>
          </a:p>
          <a:p>
            <a:pPr algn="ctr"/>
            <a:endParaRPr lang="ru-RU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68302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9512" y="188640"/>
            <a:ext cx="3096344" cy="32403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75856" y="692696"/>
            <a:ext cx="618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Если свет зажегся красный,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Значит двигаться ОПАСНО!</a:t>
            </a:r>
            <a:endParaRPr lang="ru-RU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561954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88640"/>
            <a:ext cx="3240360" cy="31683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696" y="495543"/>
            <a:ext cx="604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Желтым подожди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чуть-чуть,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Будь готов продолжить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путь!</a:t>
            </a:r>
            <a:endParaRPr lang="ru-RU" sz="4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09168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8640"/>
            <a:ext cx="3168352" cy="3168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620688"/>
            <a:ext cx="60121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 зеленый загорит-</a:t>
            </a: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В путь отправиться велит! </a:t>
            </a:r>
          </a:p>
          <a:p>
            <a:pPr algn="ctr"/>
            <a:endParaRPr lang="ru-RU" sz="6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85090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4067944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188640"/>
            <a:ext cx="5256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Зебра-это не лошадка,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Пешеходный переход.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Он дает возможность людям,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Безопасности проход!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65301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568"/>
            <a:ext cx="4067944" cy="398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6200" y="2056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На дороге не играй!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ПРАВИЛА ТЫ 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СОБЛЮДАЙ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12561842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08836"/>
            <a:ext cx="8399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10591358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92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132</cp:lastModifiedBy>
  <cp:revision>11</cp:revision>
  <dcterms:created xsi:type="dcterms:W3CDTF">2014-02-02T14:28:28Z</dcterms:created>
  <dcterms:modified xsi:type="dcterms:W3CDTF">2018-04-23T07:32:15Z</dcterms:modified>
</cp:coreProperties>
</file>