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420" autoAdjust="0"/>
  </p:normalViewPr>
  <p:slideViewPr>
    <p:cSldViewPr>
      <p:cViewPr varScale="1">
        <p:scale>
          <a:sx n="88" d="100"/>
          <a:sy n="88" d="100"/>
        </p:scale>
        <p:origin x="-21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4571241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2967503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887053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5465740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ADA4-35DF-4BD1-8C53-4246F035229A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3338165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7024199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2634988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2291215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3825294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2402306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4/23/2018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043941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948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ircle/>
    <p:sndAc>
      <p:stSnd>
        <p:snd r:embed="rId13" name="chimes.wav"/>
      </p:stSnd>
    </p:sndAc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5147" y="332656"/>
            <a:ext cx="9174307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Хоть пока мы малыши,</a:t>
            </a:r>
          </a:p>
          <a:p>
            <a:pPr algn="ctr"/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Правила мы знать должны!</a:t>
            </a:r>
            <a:endParaRPr lang="ru-RU" sz="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9893279"/>
      </p:ext>
    </p:extLst>
  </p:cSld>
  <p:clrMapOvr>
    <a:masterClrMapping/>
  </p:clrMapOvr>
  <p:transition spd="slow">
    <p:circle/>
    <p:sndAc>
      <p:stSnd loop="1"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296" y="476672"/>
            <a:ext cx="894187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Правила дорожного движения,</a:t>
            </a:r>
          </a:p>
          <a:p>
            <a:pPr algn="ctr"/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Просты для изучения!</a:t>
            </a:r>
            <a:endParaRPr lang="ru-RU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56731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88640"/>
            <a:ext cx="2304256" cy="3960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27784" y="188640"/>
            <a:ext cx="65162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Пока маленькие дети,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Знаем правила все эти.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Это дядя светофор-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Он сигналом нам поможет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Как продолжить дальше путь!</a:t>
            </a:r>
          </a:p>
          <a:p>
            <a:pPr algn="ctr"/>
            <a:endParaRPr lang="ru-RU" sz="4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368302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79512" y="188640"/>
            <a:ext cx="3096344" cy="324036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75856" y="692696"/>
            <a:ext cx="6186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Если свет зажегся красный,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Значит двигаться ОПАСНО!</a:t>
            </a:r>
            <a:endParaRPr lang="ru-RU" sz="40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9561954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504" y="188640"/>
            <a:ext cx="3240360" cy="31683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8696" y="495543"/>
            <a:ext cx="60453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Желтым подожди </a:t>
            </a:r>
          </a:p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чуть-чуть,</a:t>
            </a:r>
          </a:p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Будь готов продолжить </a:t>
            </a:r>
          </a:p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путь!</a:t>
            </a:r>
            <a:endParaRPr lang="ru-RU" sz="4000" b="1" dirty="0">
              <a:solidFill>
                <a:srgbClr val="FFC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209168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79512" y="188640"/>
            <a:ext cx="3168352" cy="316835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131840" y="620688"/>
            <a:ext cx="601216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А зеленый загорит-</a:t>
            </a:r>
          </a:p>
          <a:p>
            <a:pPr algn="ctr"/>
            <a:r>
              <a:rPr lang="ru-RU" sz="5400" b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В путь отправиться велит! </a:t>
            </a:r>
          </a:p>
          <a:p>
            <a:pPr algn="ctr"/>
            <a:endParaRPr lang="ru-RU" sz="6000" b="1" dirty="0">
              <a:solidFill>
                <a:srgbClr val="00B05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785090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8640"/>
            <a:ext cx="4067944" cy="38884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67944" y="188640"/>
            <a:ext cx="525658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Зебра-это не лошадка,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Пешеходный переход.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Он дает возможность людям,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Безопасности проход!</a:t>
            </a:r>
            <a:endParaRPr lang="ru-RU" sz="4000" b="1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7565301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0568"/>
            <a:ext cx="4067944" cy="39844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6200" y="20568"/>
            <a:ext cx="51125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Monotype Corsiva" panose="03010101010201010101" pitchFamily="66" charset="0"/>
              </a:rPr>
              <a:t>На дороге не играй!</a:t>
            </a:r>
          </a:p>
          <a:p>
            <a:pPr algn="ctr"/>
            <a:r>
              <a:rPr lang="ru-RU" sz="5400" b="1" dirty="0" smtClean="0">
                <a:latin typeface="Monotype Corsiva" panose="03010101010201010101" pitchFamily="66" charset="0"/>
              </a:rPr>
              <a:t>ПРАВИЛА ТЫ </a:t>
            </a:r>
          </a:p>
          <a:p>
            <a:pPr algn="ctr"/>
            <a:r>
              <a:rPr lang="ru-RU" sz="5400" b="1" dirty="0" smtClean="0">
                <a:latin typeface="Monotype Corsiva" panose="03010101010201010101" pitchFamily="66" charset="0"/>
              </a:rPr>
              <a:t>СОБЛЮДАЙ</a:t>
            </a:r>
            <a:r>
              <a:rPr lang="ru-RU" sz="3200" dirty="0" smtClean="0"/>
              <a:t>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812561842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808836"/>
            <a:ext cx="839967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8000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210591358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92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Светочек</dc:creator>
  <cp:lastModifiedBy>132</cp:lastModifiedBy>
  <cp:revision>11</cp:revision>
  <dcterms:created xsi:type="dcterms:W3CDTF">2014-02-02T14:28:28Z</dcterms:created>
  <dcterms:modified xsi:type="dcterms:W3CDTF">2018-04-23T07:32:15Z</dcterms:modified>
</cp:coreProperties>
</file>