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9.jpg"/><Relationship Id="rId3" Type="http://schemas.openxmlformats.org/officeDocument/2006/relationships/image" Target="../media/image7.jpg"/><Relationship Id="rId7" Type="http://schemas.openxmlformats.org/officeDocument/2006/relationships/image" Target="../media/image4.wmf"/><Relationship Id="rId12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7.gif"/><Relationship Id="rId5" Type="http://schemas.openxmlformats.org/officeDocument/2006/relationships/image" Target="../media/image3.wmf"/><Relationship Id="rId10" Type="http://schemas.openxmlformats.org/officeDocument/2006/relationships/image" Target="../media/image26.gif"/><Relationship Id="rId4" Type="http://schemas.openxmlformats.org/officeDocument/2006/relationships/image" Target="../media/image24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119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StarCom</cp:lastModifiedBy>
  <cp:revision>20</cp:revision>
  <dcterms:created xsi:type="dcterms:W3CDTF">2013-04-16T10:40:34Z</dcterms:created>
  <dcterms:modified xsi:type="dcterms:W3CDTF">2013-04-17T03:41:30Z</dcterms:modified>
</cp:coreProperties>
</file>